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4" d="100"/>
          <a:sy n="74" d="100"/>
        </p:scale>
        <p:origin x="104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45240-42E5-4CCD-A32B-1EAA8242591E}" type="datetimeFigureOut">
              <a:rPr lang="en-IN" smtClean="0"/>
              <a:t>03-12-2025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135B9EC9-E7C9-4CEA-8367-5292C1A5CA51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6001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45240-42E5-4CCD-A32B-1EAA8242591E}" type="datetimeFigureOut">
              <a:rPr lang="en-IN" smtClean="0"/>
              <a:t>03-12-2025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5B9EC9-E7C9-4CEA-8367-5292C1A5CA51}" type="slidenum">
              <a:rPr lang="en-IN" smtClean="0"/>
              <a:t>‹#›</a:t>
            </a:fld>
            <a:endParaRPr lang="en-IN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28282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45240-42E5-4CCD-A32B-1EAA8242591E}" type="datetimeFigureOut">
              <a:rPr lang="en-IN" smtClean="0"/>
              <a:t>03-12-2025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5B9EC9-E7C9-4CEA-8367-5292C1A5CA51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71154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45240-42E5-4CCD-A32B-1EAA8242591E}" type="datetimeFigureOut">
              <a:rPr lang="en-IN" smtClean="0"/>
              <a:t>03-12-2025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5B9EC9-E7C9-4CEA-8367-5292C1A5CA51}" type="slidenum">
              <a:rPr lang="en-IN" smtClean="0"/>
              <a:t>‹#›</a:t>
            </a:fld>
            <a:endParaRPr lang="en-IN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31487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45240-42E5-4CCD-A32B-1EAA8242591E}" type="datetimeFigureOut">
              <a:rPr lang="en-IN" smtClean="0"/>
              <a:t>03-12-2025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5B9EC9-E7C9-4CEA-8367-5292C1A5CA51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17704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45240-42E5-4CCD-A32B-1EAA8242591E}" type="datetimeFigureOut">
              <a:rPr lang="en-IN" smtClean="0"/>
              <a:t>03-12-2025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5B9EC9-E7C9-4CEA-8367-5292C1A5CA51}" type="slidenum">
              <a:rPr lang="en-IN" smtClean="0"/>
              <a:t>‹#›</a:t>
            </a:fld>
            <a:endParaRPr lang="en-IN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93579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45240-42E5-4CCD-A32B-1EAA8242591E}" type="datetimeFigureOut">
              <a:rPr lang="en-IN" smtClean="0"/>
              <a:t>03-12-2025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5B9EC9-E7C9-4CEA-8367-5292C1A5CA51}" type="slidenum">
              <a:rPr lang="en-IN" smtClean="0"/>
              <a:t>‹#›</a:t>
            </a:fld>
            <a:endParaRPr lang="en-IN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50761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45240-42E5-4CCD-A32B-1EAA8242591E}" type="datetimeFigureOut">
              <a:rPr lang="en-IN" smtClean="0"/>
              <a:t>03-12-2025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5B9EC9-E7C9-4CEA-8367-5292C1A5CA51}" type="slidenum">
              <a:rPr lang="en-IN" smtClean="0"/>
              <a:t>‹#›</a:t>
            </a:fld>
            <a:endParaRPr lang="en-IN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08062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45240-42E5-4CCD-A32B-1EAA8242591E}" type="datetimeFigureOut">
              <a:rPr lang="en-IN" smtClean="0"/>
              <a:t>03-12-2025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5B9EC9-E7C9-4CEA-8367-5292C1A5CA5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546728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45240-42E5-4CCD-A32B-1EAA8242591E}" type="datetimeFigureOut">
              <a:rPr lang="en-IN" smtClean="0"/>
              <a:t>03-12-2025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5B9EC9-E7C9-4CEA-8367-5292C1A5CA51}" type="slidenum">
              <a:rPr lang="en-IN" smtClean="0"/>
              <a:t>‹#›</a:t>
            </a:fld>
            <a:endParaRPr lang="en-IN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28411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C6645240-42E5-4CCD-A32B-1EAA8242591E}" type="datetimeFigureOut">
              <a:rPr lang="en-IN" smtClean="0"/>
              <a:t>03-12-2025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5B9EC9-E7C9-4CEA-8367-5292C1A5CA51}" type="slidenum">
              <a:rPr lang="en-IN" smtClean="0"/>
              <a:t>‹#›</a:t>
            </a:fld>
            <a:endParaRPr lang="en-IN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98050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645240-42E5-4CCD-A32B-1EAA8242591E}" type="datetimeFigureOut">
              <a:rPr lang="en-IN" smtClean="0"/>
              <a:t>03-12-2025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135B9EC9-E7C9-4CEA-8367-5292C1A5CA51}" type="slidenum">
              <a:rPr lang="en-IN" smtClean="0"/>
              <a:t>‹#›</a:t>
            </a:fld>
            <a:endParaRPr lang="en-IN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4595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2806D-3564-FABE-674B-9D3B1AE92B5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BRAIN TUMOR PREDICTION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F794081-BA23-F9DC-096B-7CB8132EE5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10838" y="4838894"/>
            <a:ext cx="8637072" cy="977621"/>
          </a:xfrm>
        </p:spPr>
        <p:txBody>
          <a:bodyPr/>
          <a:lstStyle/>
          <a:p>
            <a:pPr algn="r"/>
            <a:r>
              <a:rPr lang="en-US" dirty="0"/>
              <a:t>	PRESENTED BY</a:t>
            </a:r>
          </a:p>
          <a:p>
            <a:pPr algn="r"/>
            <a:r>
              <a:rPr lang="en-US" dirty="0"/>
              <a:t>MANISHA PRIYADHARSINI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377544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CCBA90-EAFB-4C85-1089-6B74BD85E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DATA PREPROCESS &amp; AUGMENTATION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83D79B4B-D59D-7682-16ED-884CE35589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50282" y="2139550"/>
            <a:ext cx="3604572" cy="23776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628D916-A8DA-9B39-042D-6E58094313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1579" y="1853754"/>
            <a:ext cx="5702710" cy="4037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5913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3F6EA9-7471-51A3-C132-4146904698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 CNN</a:t>
            </a:r>
            <a:endParaRPr lang="en-IN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8E28AFE-87B7-BEFA-A0AB-2A30AD1541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Limited computational resources</a:t>
            </a:r>
          </a:p>
          <a:p>
            <a:r>
              <a:rPr lang="en-US" dirty="0"/>
              <a:t>Performance </a:t>
            </a:r>
            <a:r>
              <a:rPr lang="en-US" dirty="0" err="1"/>
              <a:t>Optimizaton</a:t>
            </a:r>
            <a:endParaRPr lang="en-US" dirty="0"/>
          </a:p>
          <a:p>
            <a:r>
              <a:rPr lang="en-US" dirty="0"/>
              <a:t>Bench marking</a:t>
            </a:r>
          </a:p>
          <a:p>
            <a:r>
              <a:rPr lang="en-US" dirty="0"/>
              <a:t>Education value</a:t>
            </a:r>
            <a:endParaRPr lang="en-IN" dirty="0"/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9073748A-FBBB-D7B8-1980-D7E0E097D6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9743" y="1853754"/>
            <a:ext cx="5695112" cy="2796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4000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985FDF-5827-8833-4F02-789500DC63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50908"/>
            <a:ext cx="9603275" cy="1049235"/>
          </a:xfrm>
        </p:spPr>
        <p:txBody>
          <a:bodyPr/>
          <a:lstStyle/>
          <a:p>
            <a:r>
              <a:rPr lang="en-IN" dirty="0"/>
              <a:t>callbacks</a:t>
            </a:r>
          </a:p>
        </p:txBody>
      </p:sp>
      <p:pic>
        <p:nvPicPr>
          <p:cNvPr id="12" name="Content Placeholder 11" descr="A diagram of a training process&#10;&#10;AI-generated content may be incorrect.">
            <a:extLst>
              <a:ext uri="{FF2B5EF4-FFF2-40B4-BE49-F238E27FC236}">
                <a16:creationId xmlns:a16="http://schemas.microsoft.com/office/drawing/2014/main" id="{7A901D2D-4A65-389F-2CC8-0018585830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543" y="1900143"/>
            <a:ext cx="5174457" cy="3449638"/>
          </a:xfrm>
        </p:spPr>
      </p:pic>
      <p:pic>
        <p:nvPicPr>
          <p:cNvPr id="13" name="Content Placeholder 7">
            <a:extLst>
              <a:ext uri="{FF2B5EF4-FFF2-40B4-BE49-F238E27FC236}">
                <a16:creationId xmlns:a16="http://schemas.microsoft.com/office/drawing/2014/main" id="{B67D09C8-671C-85BE-0821-C5CB640D11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8384" y="3734742"/>
            <a:ext cx="5159187" cy="2446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0576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1B6994-1496-9859-8F7F-EE077604C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Compare models</a:t>
            </a:r>
          </a:p>
        </p:txBody>
      </p:sp>
      <p:pic>
        <p:nvPicPr>
          <p:cNvPr id="12" name="Content Placeholder 5">
            <a:extLst>
              <a:ext uri="{FF2B5EF4-FFF2-40B4-BE49-F238E27FC236}">
                <a16:creationId xmlns:a16="http://schemas.microsoft.com/office/drawing/2014/main" id="{806960C4-F9F3-0E7B-2410-2DFD2EE72A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1535" y="1853754"/>
            <a:ext cx="6492803" cy="3436918"/>
          </a:xfrm>
          <a:prstGeom prst="rect">
            <a:avLst/>
          </a:prstGeom>
        </p:spPr>
      </p:pic>
      <p:pic>
        <p:nvPicPr>
          <p:cNvPr id="11" name="Content Placeholder 10" descr="A screenshot of a phone">
            <a:extLst>
              <a:ext uri="{FF2B5EF4-FFF2-40B4-BE49-F238E27FC236}">
                <a16:creationId xmlns:a16="http://schemas.microsoft.com/office/drawing/2014/main" id="{78871311-E772-BF57-96AC-77239DDA90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1853" y="1841034"/>
            <a:ext cx="5174457" cy="3449638"/>
          </a:xfrm>
        </p:spPr>
      </p:pic>
    </p:spTree>
    <p:extLst>
      <p:ext uri="{BB962C8B-B14F-4D97-AF65-F5344CB8AC3E}">
        <p14:creationId xmlns:p14="http://schemas.microsoft.com/office/powerpoint/2010/main" val="24173228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ED40B8-8928-EB8B-297D-FAA552FFF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CONFUSION MATRIX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BE8B7465-DA9E-080A-2D7B-70C3F15D07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49549" y="2045621"/>
            <a:ext cx="4078143" cy="344963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24FE663-DDD0-C74A-FE14-5BD24809F184}"/>
              </a:ext>
            </a:extLst>
          </p:cNvPr>
          <p:cNvSpPr txBox="1"/>
          <p:nvPr/>
        </p:nvSpPr>
        <p:spPr>
          <a:xfrm>
            <a:off x="5627692" y="3770440"/>
            <a:ext cx="610091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IN" dirty="0"/>
              <a:t>SGD 			Accuracy			Category </a:t>
            </a:r>
            <a:r>
              <a:rPr lang="en-IN" dirty="0" err="1"/>
              <a:t>Crossentropy</a:t>
            </a:r>
            <a:endParaRPr lang="en-IN" dirty="0"/>
          </a:p>
          <a:p>
            <a:pPr>
              <a:buFont typeface="Wingdings" panose="05000000000000000000" pitchFamily="2" charset="2"/>
              <a:buChar char="q"/>
            </a:pPr>
            <a:r>
              <a:rPr lang="en-IN" dirty="0"/>
              <a:t>Adam			Precision &amp; Recall	MSE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dirty="0" err="1"/>
              <a:t>RMSProp</a:t>
            </a:r>
            <a:r>
              <a:rPr lang="en-IN" dirty="0"/>
              <a:t>     		F1 Score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2BE51F4-98A3-80AD-9C86-CD2088D66D6F}"/>
              </a:ext>
            </a:extLst>
          </p:cNvPr>
          <p:cNvSpPr txBox="1"/>
          <p:nvPr/>
        </p:nvSpPr>
        <p:spPr>
          <a:xfrm>
            <a:off x="5627692" y="3028175"/>
            <a:ext cx="610091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highlight>
                  <a:srgbClr val="C0C0C0"/>
                </a:highlight>
              </a:rPr>
              <a:t>Optimizers     	 Validation              		 Loss </a:t>
            </a:r>
            <a:br>
              <a:rPr lang="en-IN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highlight>
                  <a:srgbClr val="C0C0C0"/>
                </a:highlight>
              </a:rPr>
            </a:br>
            <a:r>
              <a:rPr lang="en-IN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highlight>
                  <a:srgbClr val="C0C0C0"/>
                </a:highlight>
              </a:rPr>
              <a:t>				    Metric</a:t>
            </a:r>
            <a:endParaRPr lang="en-IN" dirty="0">
              <a:solidFill>
                <a:srgbClr val="FF0000"/>
              </a:solidFill>
              <a:highlight>
                <a:srgbClr val="C0C0C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6615684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E82690-0D25-591B-41A1-98A22530DB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B7AA53-4A9A-95A0-2DBD-DAE78C55E2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924D24-83F1-CCDF-4287-6441C08DF3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-50653"/>
            <a:ext cx="12192000" cy="6891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887554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376</TotalTime>
  <Words>67</Words>
  <Application>Microsoft Office PowerPoint</Application>
  <PresentationFormat>Widescreen</PresentationFormat>
  <Paragraphs>16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Gill Sans MT</vt:lpstr>
      <vt:lpstr>Wingdings</vt:lpstr>
      <vt:lpstr>Gallery</vt:lpstr>
      <vt:lpstr>BRAIN TUMOR PREDICTION</vt:lpstr>
      <vt:lpstr>DATA PREPROCESS &amp; AUGMENTATION</vt:lpstr>
      <vt:lpstr>CUSTOM CNN</vt:lpstr>
      <vt:lpstr>callbacks</vt:lpstr>
      <vt:lpstr>Compare models</vt:lpstr>
      <vt:lpstr>CONFUSION MATRIX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manishapriya1203@outlook.com</dc:creator>
  <cp:lastModifiedBy>manishapriya1203@outlook.com</cp:lastModifiedBy>
  <cp:revision>1</cp:revision>
  <dcterms:created xsi:type="dcterms:W3CDTF">2025-12-03T05:14:26Z</dcterms:created>
  <dcterms:modified xsi:type="dcterms:W3CDTF">2025-12-03T11:31:11Z</dcterms:modified>
</cp:coreProperties>
</file>